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7" r:id="rId5"/>
  </p:sldMasterIdLst>
  <p:notesMasterIdLst>
    <p:notesMasterId r:id="rId8"/>
  </p:notesMasterIdLst>
  <p:handoutMasterIdLst>
    <p:handoutMasterId r:id="rId9"/>
  </p:handoutMasterIdLst>
  <p:sldIdLst>
    <p:sldId id="256" r:id="rId6"/>
    <p:sldId id="257" r:id="rId7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clrMru>
    <a:srgbClr val="8197A6"/>
    <a:srgbClr val="F1666A"/>
    <a:srgbClr val="D9D9D9"/>
    <a:srgbClr val="053249"/>
    <a:srgbClr val="003249"/>
    <a:srgbClr val="335E6F"/>
    <a:srgbClr val="006196"/>
    <a:srgbClr val="6DCFF6"/>
    <a:srgbClr val="FFCC4E"/>
    <a:srgbClr val="76C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DE957C-DE97-4475-AB29-0A20D3EEBFD6}" v="2" dt="2025-01-23T13:16:26.4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035" autoAdjust="0"/>
  </p:normalViewPr>
  <p:slideViewPr>
    <p:cSldViewPr snapToGrid="0">
      <p:cViewPr varScale="1">
        <p:scale>
          <a:sx n="90" d="100"/>
          <a:sy n="90" d="100"/>
        </p:scale>
        <p:origin x="1508" y="80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lla Vayrynen" userId="71e112c1-239a-4c5f-97e5-ae42369c33b4" providerId="ADAL" clId="{50DE957C-DE97-4475-AB29-0A20D3EEBFD6}"/>
    <pc:docChg chg="undo custSel addSld delSld modMainMaster">
      <pc:chgData name="Ulla Vayrynen" userId="71e112c1-239a-4c5f-97e5-ae42369c33b4" providerId="ADAL" clId="{50DE957C-DE97-4475-AB29-0A20D3EEBFD6}" dt="2025-01-23T13:18:13.896" v="20" actId="680"/>
      <pc:docMkLst>
        <pc:docMk/>
      </pc:docMkLst>
      <pc:sldChg chg="new">
        <pc:chgData name="Ulla Vayrynen" userId="71e112c1-239a-4c5f-97e5-ae42369c33b4" providerId="ADAL" clId="{50DE957C-DE97-4475-AB29-0A20D3EEBFD6}" dt="2025-01-23T13:17:25.170" v="12" actId="680"/>
        <pc:sldMkLst>
          <pc:docMk/>
          <pc:sldMk cId="2795761188" sldId="257"/>
        </pc:sldMkLst>
      </pc:sldChg>
      <pc:sldChg chg="del">
        <pc:chgData name="Ulla Vayrynen" userId="71e112c1-239a-4c5f-97e5-ae42369c33b4" providerId="ADAL" clId="{50DE957C-DE97-4475-AB29-0A20D3EEBFD6}" dt="2025-01-23T13:17:12.202" v="8" actId="2696"/>
        <pc:sldMkLst>
          <pc:docMk/>
          <pc:sldMk cId="3555674691" sldId="257"/>
        </pc:sldMkLst>
      </pc:sldChg>
      <pc:sldChg chg="new del">
        <pc:chgData name="Ulla Vayrynen" userId="71e112c1-239a-4c5f-97e5-ae42369c33b4" providerId="ADAL" clId="{50DE957C-DE97-4475-AB29-0A20D3EEBFD6}" dt="2025-01-23T13:17:46.622" v="18" actId="47"/>
        <pc:sldMkLst>
          <pc:docMk/>
          <pc:sldMk cId="1698884240" sldId="258"/>
        </pc:sldMkLst>
      </pc:sldChg>
      <pc:sldChg chg="new del">
        <pc:chgData name="Ulla Vayrynen" userId="71e112c1-239a-4c5f-97e5-ae42369c33b4" providerId="ADAL" clId="{50DE957C-DE97-4475-AB29-0A20D3EEBFD6}" dt="2025-01-23T13:17:15.940" v="9" actId="2696"/>
        <pc:sldMkLst>
          <pc:docMk/>
          <pc:sldMk cId="2279852836" sldId="258"/>
        </pc:sldMkLst>
      </pc:sldChg>
      <pc:sldChg chg="new del">
        <pc:chgData name="Ulla Vayrynen" userId="71e112c1-239a-4c5f-97e5-ae42369c33b4" providerId="ADAL" clId="{50DE957C-DE97-4475-AB29-0A20D3EEBFD6}" dt="2025-01-23T13:18:13.896" v="20" actId="680"/>
        <pc:sldMkLst>
          <pc:docMk/>
          <pc:sldMk cId="3720419980" sldId="258"/>
        </pc:sldMkLst>
      </pc:sldChg>
      <pc:sldChg chg="new del">
        <pc:chgData name="Ulla Vayrynen" userId="71e112c1-239a-4c5f-97e5-ae42369c33b4" providerId="ADAL" clId="{50DE957C-DE97-4475-AB29-0A20D3EEBFD6}" dt="2025-01-23T13:17:45.093" v="17" actId="47"/>
        <pc:sldMkLst>
          <pc:docMk/>
          <pc:sldMk cId="3569642582" sldId="259"/>
        </pc:sldMkLst>
      </pc:sldChg>
      <pc:sldChg chg="new del">
        <pc:chgData name="Ulla Vayrynen" userId="71e112c1-239a-4c5f-97e5-ae42369c33b4" providerId="ADAL" clId="{50DE957C-DE97-4475-AB29-0A20D3EEBFD6}" dt="2025-01-23T13:17:17.177" v="10" actId="47"/>
        <pc:sldMkLst>
          <pc:docMk/>
          <pc:sldMk cId="3969846636" sldId="259"/>
        </pc:sldMkLst>
      </pc:sldChg>
      <pc:sldChg chg="new del">
        <pc:chgData name="Ulla Vayrynen" userId="71e112c1-239a-4c5f-97e5-ae42369c33b4" providerId="ADAL" clId="{50DE957C-DE97-4475-AB29-0A20D3EEBFD6}" dt="2025-01-23T13:17:17.672" v="11" actId="47"/>
        <pc:sldMkLst>
          <pc:docMk/>
          <pc:sldMk cId="3129455369" sldId="260"/>
        </pc:sldMkLst>
      </pc:sldChg>
      <pc:sldChg chg="new del">
        <pc:chgData name="Ulla Vayrynen" userId="71e112c1-239a-4c5f-97e5-ae42369c33b4" providerId="ADAL" clId="{50DE957C-DE97-4475-AB29-0A20D3EEBFD6}" dt="2025-01-23T13:17:43.162" v="16" actId="2696"/>
        <pc:sldMkLst>
          <pc:docMk/>
          <pc:sldMk cId="3666226861" sldId="260"/>
        </pc:sldMkLst>
      </pc:sldChg>
      <pc:sldMasterChg chg="delSp mod modSldLayout">
        <pc:chgData name="Ulla Vayrynen" userId="71e112c1-239a-4c5f-97e5-ae42369c33b4" providerId="ADAL" clId="{50DE957C-DE97-4475-AB29-0A20D3EEBFD6}" dt="2025-01-23T13:16:39.688" v="7" actId="403"/>
        <pc:sldMasterMkLst>
          <pc:docMk/>
          <pc:sldMasterMk cId="3659391583" sldId="2147483957"/>
        </pc:sldMasterMkLst>
        <pc:picChg chg="del">
          <ac:chgData name="Ulla Vayrynen" userId="71e112c1-239a-4c5f-97e5-ae42369c33b4" providerId="ADAL" clId="{50DE957C-DE97-4475-AB29-0A20D3EEBFD6}" dt="2025-01-23T13:11:06.531" v="0" actId="478"/>
          <ac:picMkLst>
            <pc:docMk/>
            <pc:sldMasterMk cId="3659391583" sldId="2147483957"/>
            <ac:picMk id="4" creationId="{FB1F2F01-444C-17E6-6BB6-69FEA76B0D42}"/>
          </ac:picMkLst>
        </pc:picChg>
        <pc:sldLayoutChg chg="modSp mod setBg">
          <pc:chgData name="Ulla Vayrynen" userId="71e112c1-239a-4c5f-97e5-ae42369c33b4" providerId="ADAL" clId="{50DE957C-DE97-4475-AB29-0A20D3EEBFD6}" dt="2025-01-23T13:16:39.688" v="7" actId="403"/>
          <pc:sldLayoutMkLst>
            <pc:docMk/>
            <pc:sldMasterMk cId="3659391583" sldId="2147483957"/>
            <pc:sldLayoutMk cId="3139943399" sldId="2147483976"/>
          </pc:sldLayoutMkLst>
          <pc:spChg chg="mod">
            <ac:chgData name="Ulla Vayrynen" userId="71e112c1-239a-4c5f-97e5-ae42369c33b4" providerId="ADAL" clId="{50DE957C-DE97-4475-AB29-0A20D3EEBFD6}" dt="2025-01-23T13:16:39.688" v="7" actId="403"/>
            <ac:spMkLst>
              <pc:docMk/>
              <pc:sldMasterMk cId="3659391583" sldId="2147483957"/>
              <pc:sldLayoutMk cId="3139943399" sldId="2147483976"/>
              <ac:spMk id="2" creationId="{C9280D25-92EE-3C85-247A-D8B7ED2C5367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1/23/2025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693738"/>
            <a:ext cx="6176963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1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595" y="5369250"/>
            <a:ext cx="11692857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79869" y="4404381"/>
            <a:ext cx="11865600" cy="707886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65182" y="5256814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Picture 5">
            <a:extLst>
              <a:ext uri="{FF2B5EF4-FFF2-40B4-BE49-F238E27FC236}">
                <a16:creationId xmlns:a16="http://schemas.microsoft.com/office/drawing/2014/main" id="{BBC9EEE5-B210-445C-81EF-FEA569E56083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60" y="6465593"/>
            <a:ext cx="9956800" cy="4051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280D25-92EE-3C85-247A-D8B7ED2C5367}"/>
              </a:ext>
            </a:extLst>
          </p:cNvPr>
          <p:cNvSpPr txBox="1"/>
          <p:nvPr userDrawn="1"/>
        </p:nvSpPr>
        <p:spPr>
          <a:xfrm>
            <a:off x="1282148" y="1017104"/>
            <a:ext cx="9060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BioSpace25 - Biodiversity insight from Space</a:t>
            </a:r>
            <a:b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</a:br>
            <a:r>
              <a:rPr lang="nl-NL" sz="2000" b="1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10 - 14 </a:t>
            </a:r>
            <a:r>
              <a:rPr lang="nl-NL" sz="2000" b="1" dirty="0" err="1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February</a:t>
            </a:r>
            <a:r>
              <a:rPr lang="nl-NL" sz="2000" b="1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2025 | ESA-ESRIN | </a:t>
            </a:r>
            <a:r>
              <a:rPr lang="nl-NL" sz="2000" b="1" dirty="0" err="1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Frascati</a:t>
            </a:r>
            <a:r>
              <a:rPr lang="nl-NL" sz="2000" b="1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- Italy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9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325" grpId="0"/>
      <p:bldP spid="43" grpId="0" build="allAtOnce"/>
      <p:bldP spid="44" grpId="0" build="allAtOnce"/>
      <p:bldP spid="45" grpId="0" build="allAtOnce"/>
      <p:bldP spid="10" grpId="0"/>
    </p:bld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pag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-1"/>
            <a:ext cx="7032939" cy="99391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6000" y="1168399"/>
            <a:ext cx="11767660" cy="51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518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9600" y="132079"/>
            <a:ext cx="10108800" cy="65639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1209039"/>
            <a:ext cx="11764800" cy="5001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3A49EE6-670F-DE67-571C-714B272A4A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88"/>
            <a:ext cx="12225338" cy="101304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1047351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pag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99" y="0"/>
            <a:ext cx="7109592" cy="987286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859" y="1673225"/>
            <a:ext cx="580467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 dirty="0"/>
              <a:t>Click to edit </a:t>
            </a:r>
            <a:r>
              <a:rPr lang="en-GB" noProof="0" dirty="0"/>
              <a:t>Master</a:t>
            </a:r>
            <a:r>
              <a:rPr lang="en-US" noProof="0" dirty="0"/>
              <a:t> text styles</a:t>
            </a:r>
          </a:p>
          <a:p>
            <a:pPr lvl="1"/>
            <a:r>
              <a:rPr lang="en-GB" noProof="0" dirty="0"/>
              <a:t>Second</a:t>
            </a:r>
            <a:r>
              <a:rPr lang="en-US" noProof="0" dirty="0"/>
              <a:t> level</a:t>
            </a:r>
          </a:p>
          <a:p>
            <a:pPr lvl="2"/>
            <a:r>
              <a:rPr lang="en-US" noProof="0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GB" noProof="0" dirty="0"/>
              <a:t>Fourth</a:t>
            </a:r>
            <a:r>
              <a:rPr lang="en-US" noProof="0" dirty="0"/>
              <a:t> level</a:t>
            </a:r>
          </a:p>
          <a:p>
            <a:pPr lvl="4"/>
            <a:r>
              <a:rPr lang="en-GB" noProof="0" dirty="0"/>
              <a:t>Fifth</a:t>
            </a:r>
            <a:r>
              <a:rPr lang="en-US" noProof="0" dirty="0"/>
              <a:t> level</a:t>
            </a:r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279" y="1673225"/>
            <a:ext cx="5762854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E92DEE-E179-466F-A2E3-A937D4BD20B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25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1097914"/>
            <a:ext cx="11764800" cy="511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A5060D9-A09D-4130-9267-1E715CE49C5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67" y="6455517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9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2" r:id="rId2"/>
    <p:sldLayoutId id="2147483963" r:id="rId3"/>
    <p:sldLayoutId id="2147483964" r:id="rId4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125999" y="3421616"/>
            <a:ext cx="11913401" cy="70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02" tIns="44101" rIns="88202" bIns="44101" numCol="1" anchor="b" anchorCtr="0" compatLnSpc="1">
            <a:prstTxWarp prst="textNoShape">
              <a:avLst/>
            </a:prstTxWarp>
            <a:spAutoFit/>
          </a:bodyPr>
          <a:lstStyle/>
          <a:p>
            <a:pPr defTabSz="882030">
              <a:defRPr/>
            </a:pPr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TITLE OF PRESENTATION</a:t>
            </a: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6915706" y="5224144"/>
            <a:ext cx="5123696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915681" y="5885467"/>
            <a:ext cx="5123720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B06A49EE-0921-4A0E-99D9-29F5A2AC6E1F}"/>
              </a:ext>
            </a:extLst>
          </p:cNvPr>
          <p:cNvSpPr/>
          <p:nvPr/>
        </p:nvSpPr>
        <p:spPr>
          <a:xfrm>
            <a:off x="7288567" y="5590659"/>
            <a:ext cx="4750834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5387C-3DB1-2E91-48F2-018AD92E6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AF565-3DAA-1E42-F0D5-43A99609E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761188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 page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3960ED60-8A23-46C4-B339-32CD106C96D9}" vid="{FD0E5E75-7717-46C2-B7DD-6B9340E741A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SA_Documents" ma:contentTypeID="0x010100B93108F87DD4F24BAE6D0E809C37974D000FC206F40FA8F44792B0B25BFFF4A9D0" ma:contentTypeVersion="43" ma:contentTypeDescription="" ma:contentTypeScope="" ma:versionID="9b1703045571109d1041c6f1d6402cb6">
  <xsd:schema xmlns:xsd="http://www.w3.org/2001/XMLSchema" xmlns:xs="http://www.w3.org/2001/XMLSchema" xmlns:p="http://schemas.microsoft.com/office/2006/metadata/properties" xmlns:ns2="ddc99d1b-0883-4f2c-a8e6-6d8ebaa0e5d6" xmlns:ns3="http://schemas.microsoft.com/sharepoint/v3/fields" xmlns:ns4="http://schemas.microsoft.com/sharepoint/v4" targetNamespace="http://schemas.microsoft.com/office/2006/metadata/properties" ma:root="true" ma:fieldsID="8aee6ade98337e03742b7c59ef1ca971" ns2:_="" ns3:_="" ns4:_="">
    <xsd:import namespace="ddc99d1b-0883-4f2c-a8e6-6d8ebaa0e5d6"/>
    <xsd:import namespace="http://schemas.microsoft.com/sharepoint/v3/fields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Reference" minOccurs="0"/>
                <xsd:element ref="ns2:Assign_x0020_document_x0020_reference" minOccurs="0"/>
                <xsd:element ref="ns2:Classification" minOccurs="0"/>
                <xsd:element ref="ns2:Classification_x0020_Caveat" minOccurs="0"/>
                <xsd:element ref="ns2:Issue_x0020_Date" minOccurs="0"/>
                <xsd:element ref="ns2:Issue" minOccurs="0"/>
                <xsd:element ref="ns3:Revision" minOccurs="0"/>
                <xsd:element ref="ns3:Status" minOccurs="0"/>
                <xsd:element ref="ns2:Distribution" minOccurs="0"/>
                <xsd:element ref="ns2:Organisational_x0020_entity" minOccurs="0"/>
                <xsd:element ref="ns2:_dlc_DocId" minOccurs="0"/>
                <xsd:element ref="ns2:_dlc_DocIdUrl" minOccurs="0"/>
                <xsd:element ref="ns2:_dlc_DocIdPersistId" minOccurs="0"/>
                <xsd:element ref="ns2:In_iShare" minOccurs="0"/>
                <xsd:element ref="ns2:AutoSync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99d1b-0883-4f2c-a8e6-6d8ebaa0e5d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format="Dropdown" ma:internalName="Document_x0020_Type">
      <xsd:simpleType>
        <xsd:restriction base="dms:Choice">
          <xsd:enumeration value="AD - Assumption Document"/>
          <xsd:enumeration value="AN - Analysis"/>
          <xsd:enumeration value="AO - Announcement of Opportunity"/>
          <xsd:enumeration value="AR - Article"/>
          <xsd:enumeration value="BR - Brochure"/>
          <xsd:enumeration value="CCN - Contract Change Notice"/>
          <xsd:enumeration value="CE - Certificate (Certificate / Statement of Conformance, etc.)"/>
          <xsd:enumeration value="CO - Contract / Rider"/>
          <xsd:enumeration value="CP - Change Proposal (Engineering / Document)"/>
          <xsd:enumeration value="CR - Change Request (Engineering / Configuration)"/>
          <xsd:enumeration value="CT - Cost Documents (Estimate / CaC / CtC, etc)"/>
          <xsd:enumeration value="DCR - Cost Documents (Estimate / CaC / CtC, etc)"/>
          <xsd:enumeration value="DD - Design Description / Document"/>
          <xsd:enumeration value="DEC - Declaration"/>
          <xsd:enumeration value="DN - Delivery Notice / Release Notice / Transfer Notice"/>
          <xsd:enumeration value="DP - Data Package"/>
          <xsd:enumeration value="DRD - Document Requirements Definition"/>
          <xsd:enumeration value="DW - Drawing / Diagram"/>
          <xsd:enumeration value="EM - E-mail"/>
          <xsd:enumeration value="EX - Executive Summary"/>
          <xsd:enumeration value="FAX - Fax"/>
          <xsd:enumeration value="FI - File (Software / Configuration / Network)"/>
          <xsd:enumeration value="HO - Handout / Presentation"/>
          <xsd:enumeration value="IF - Interface Requirement / Specification / Interface Control Document / EID"/>
          <xsd:enumeration value="INS - Instruction"/>
          <xsd:enumeration value="ITT - Invitation to Tender"/>
          <xsd:enumeration value="LB - Logbook"/>
          <xsd:enumeration value="LE - Letter"/>
          <xsd:enumeration value="LEG - Legal Text"/>
          <xsd:enumeration value="LI - List"/>
          <xsd:enumeration value="MAN - Manual / User Guide / Handbook"/>
          <xsd:enumeration value="MIN - Minutes of Meeting"/>
          <xsd:enumeration value="ML - Model"/>
          <xsd:enumeration value="MO - Memorandum"/>
          <xsd:enumeration value="MOU - Agreement / Memorandum of Understanding"/>
          <xsd:enumeration value="MX - Matrix / Compliance"/>
          <xsd:enumeration value="NC - Non-Conformance"/>
          <xsd:enumeration value="NDA - Non-disclosure agreement"/>
          <xsd:enumeration value="OD - Operations Document"/>
          <xsd:enumeration value="OJ - Agenda"/>
          <xsd:enumeration value="PG - Progress Report / Status Report"/>
          <xsd:enumeration value="PL - Plan"/>
          <xsd:enumeration value="PO - Proposal"/>
          <xsd:enumeration value="POL - Policy Document"/>
          <xsd:enumeration value="PR - Procedure"/>
          <xsd:enumeration value="PT - Product Tree"/>
          <xsd:enumeration value="RD - Request for Deviation"/>
          <xsd:enumeration value="REC - Record"/>
          <xsd:enumeration value="REG - Regulation"/>
          <xsd:enumeration value="RES - Resolution"/>
          <xsd:enumeration value="RFQ - Request for Quotation"/>
          <xsd:enumeration value="RP - Report (Technical, Budget, Cost, Manpower, Travel, Audit, etc.)"/>
          <xsd:enumeration value="RS - Requirement Document / Specification (System, Subsystem, Unit, Equipment level)"/>
          <xsd:enumeration value="RW - Request for Waiver"/>
          <xsd:enumeration value="SC - Schedule / Network / Barchart / Chart"/>
          <xsd:enumeration value="SLA - Service Level Agreement"/>
          <xsd:enumeration value="SOW - Statement of Work"/>
          <xsd:enumeration value="SP - Specifications"/>
          <xsd:enumeration value="ST - Standards"/>
          <xsd:enumeration value="TC - Tender Conditions"/>
          <xsd:enumeration value="TN - Technical Note"/>
          <xsd:enumeration value="TOR - Terms of Reference"/>
          <xsd:enumeration value="TP - Test Procedure/Test Plan"/>
          <xsd:enumeration value="TR - Test Report / Test Result"/>
          <xsd:enumeration value="TS - Test Specification"/>
          <xsd:enumeration value="VC - Verification Control Document"/>
          <xsd:enumeration value="WBS - Work Breakdown Structure"/>
          <xsd:enumeration value="WI - Work Instruction"/>
          <xsd:enumeration value="WP - Working Paper"/>
          <xsd:enumeration value="WPD - Work Package Description"/>
          <xsd:enumeration value="AD"/>
          <xsd:enumeration value="AN"/>
          <xsd:enumeration value="AO"/>
          <xsd:enumeration value="AR"/>
          <xsd:enumeration value="BR"/>
          <xsd:enumeration value="CE"/>
          <xsd:enumeration value="CCN"/>
          <xsd:enumeration value="CO"/>
          <xsd:enumeration value="CP"/>
          <xsd:enumeration value="CR"/>
          <xsd:enumeration value="CT"/>
          <xsd:enumeration value="DEC"/>
          <xsd:enumeration value="DCR"/>
          <xsd:enumeration value="DD"/>
          <xsd:enumeration value="DN"/>
          <xsd:enumeration value="DP"/>
          <xsd:enumeration value="DRD"/>
          <xsd:enumeration value="DW"/>
          <xsd:enumeration value="EM"/>
          <xsd:enumeration value="EX"/>
          <xsd:enumeration value="FI"/>
          <xsd:enumeration value="FAX"/>
          <xsd:enumeration value="HO"/>
          <xsd:enumeration value="IF"/>
          <xsd:enumeration value="INS"/>
          <xsd:enumeration value="ITT"/>
          <xsd:enumeration value="LB"/>
          <xsd:enumeration value="LE"/>
          <xsd:enumeration value="LEG"/>
          <xsd:enumeration value="LI"/>
          <xsd:enumeration value="MAN"/>
          <xsd:enumeration value="ML"/>
          <xsd:enumeration value="MIN"/>
          <xsd:enumeration value="MO"/>
          <xsd:enumeration value="MOU"/>
          <xsd:enumeration value="MX"/>
          <xsd:enumeration value="NC"/>
          <xsd:enumeration value="NDA"/>
          <xsd:enumeration value="OD"/>
          <xsd:enumeration value="OJ"/>
          <xsd:enumeration value="POL"/>
          <xsd:enumeration value="PG"/>
          <xsd:enumeration value="PL"/>
          <xsd:enumeration value="PO"/>
          <xsd:enumeration value="PR"/>
          <xsd:enumeration value="PT"/>
          <xsd:enumeration value="REG"/>
          <xsd:enumeration value="RD"/>
          <xsd:enumeration value="REC"/>
          <xsd:enumeration value="RP"/>
          <xsd:enumeration value="RFQ"/>
          <xsd:enumeration value="RS"/>
          <xsd:enumeration value="RW"/>
          <xsd:enumeration value="RES"/>
          <xsd:enumeration value="SC"/>
          <xsd:enumeration value="SLA"/>
          <xsd:enumeration value="SP"/>
          <xsd:enumeration value="ST"/>
          <xsd:enumeration value="SOW"/>
          <xsd:enumeration value="TC"/>
          <xsd:enumeration value="TOR"/>
          <xsd:enumeration value="TN"/>
          <xsd:enumeration value="TP"/>
          <xsd:enumeration value="TR"/>
          <xsd:enumeration value="TS"/>
          <xsd:enumeration value="VC"/>
          <xsd:enumeration value="WBS"/>
          <xsd:enumeration value="WI"/>
          <xsd:enumeration value="WP"/>
          <xsd:enumeration value="WPD"/>
        </xsd:restriction>
      </xsd:simpleType>
    </xsd:element>
    <xsd:element name="Reference" ma:index="3" nillable="true" ma:displayName="Reference" ma:internalName="Reference">
      <xsd:simpleType>
        <xsd:restriction base="dms:Text">
          <xsd:maxLength value="255"/>
        </xsd:restriction>
      </xsd:simpleType>
    </xsd:element>
    <xsd:element name="Assign_x0020_document_x0020_reference" ma:index="4" nillable="true" ma:displayName="Assign document reference" ma:default="0" ma:internalName="Assign_x0020_document_x0020_reference">
      <xsd:simpleType>
        <xsd:restriction base="dms:Boolean"/>
      </xsd:simpleType>
    </xsd:element>
    <xsd:element name="Classification" ma:index="6" nillable="true" ma:displayName="Classification" ma:format="Dropdown" ma:internalName="Classification" ma:readOnly="false">
      <xsd:simpleType>
        <xsd:restriction base="dms:Choice">
          <xsd:enumeration value="ESA UNCLASSIFIED – Releasable to the Public"/>
          <xsd:enumeration value="ESA UNCLASSIFIED – For ESA Official Use Only"/>
          <xsd:enumeration value="ESA UNCLASSIFIED – Limited Distribution"/>
          <xsd:enumeration value="ESA UNCLASSIFIED – Sensitive Personal Data"/>
          <xsd:enumeration value="ESA UNCLASSIFIED - For Official Use"/>
          <xsd:enumeration value="ESA UNCLASSIFIED - For Internal Use"/>
          <xsd:enumeration value="ESA UNCLASSIFIED - Proprietary Information"/>
          <xsd:enumeration value="ESA UNCLASSIFIED - Personnel in Confidence"/>
          <xsd:enumeration value="ESA UNCLASSIFIED - Medical in Confidence"/>
          <xsd:enumeration value="ESA UNCLASSIFIED ITT - For Internal Use - Limited Distribution"/>
          <xsd:enumeration value="ESA UNCLASSIFIED TEB - For Internal Use - Limited Distribution"/>
          <xsd:enumeration value="ESA UNCLASSIFIED - Proprietary Information - Limited Distribution"/>
          <xsd:enumeration value="ESA Unclassified – For Official Use – Privileged – OBSOLETE"/>
          <xsd:enumeration value="ESA Unclassified – For Internal Use – Privileged – OBSOLETE"/>
          <xsd:enumeration value="ESA Unclassified – Proprietary Information – Privileged – OBSOLETE"/>
          <xsd:enumeration value="Non-ESA document"/>
          <xsd:enumeration value="Non-ESA document - Proprietary Information"/>
          <xsd:enumeration value="ESA Restricted – OBSOLETE"/>
          <xsd:enumeration value="ESA Confidential – OBSOLETE"/>
          <xsd:enumeration value="ESA Secret – OBSOLETE"/>
        </xsd:restriction>
      </xsd:simpleType>
    </xsd:element>
    <xsd:element name="Classification_x0020_Caveat" ma:index="7" nillable="true" ma:displayName="Classification Caveat" ma:description="Please use this field only in case of documents classified as &quot;For Internal Use&quot; and &quot;Proprietary Information&quot;" ma:internalName="Classification_x0020_Caveat">
      <xsd:simpleType>
        <xsd:restriction base="dms:Text">
          <xsd:maxLength value="255"/>
        </xsd:restriction>
      </xsd:simpleType>
    </xsd:element>
    <xsd:element name="Issue_x0020_Date" ma:index="8" nillable="true" ma:displayName="Issue Date" ma:format="DateOnly" ma:internalName="Issue_x0020_Date">
      <xsd:simpleType>
        <xsd:restriction base="dms:DateTime"/>
      </xsd:simpleType>
    </xsd:element>
    <xsd:element name="Issue" ma:index="9" nillable="true" ma:displayName="Issue" ma:internalName="Issue">
      <xsd:simpleType>
        <xsd:restriction base="dms:Text">
          <xsd:maxLength value="4"/>
        </xsd:restriction>
      </xsd:simpleType>
    </xsd:element>
    <xsd:element name="Distribution" ma:index="12" nillable="true" ma:displayName="Distribution" ma:internalName="Distribution">
      <xsd:simpleType>
        <xsd:restriction base="dms:Text">
          <xsd:maxLength value="255"/>
        </xsd:restriction>
      </xsd:simpleType>
    </xsd:element>
    <xsd:element name="Organisational_x0020_entity" ma:index="13" nillable="true" ma:displayName="Organisational entity" ma:internalName="Organisational_x0020_entity">
      <xsd:simpleType>
        <xsd:restriction base="dms:Text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n_iShare" ma:index="25" nillable="true" ma:displayName="In_iShare" ma:default="0" ma:internalName="In_iShare">
      <xsd:simpleType>
        <xsd:restriction base="dms:Boolean"/>
      </xsd:simpleType>
    </xsd:element>
    <xsd:element name="AutoSync" ma:index="26" nillable="true" ma:displayName="AutoSync" ma:default="0" ma:internalName="AutoSync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Revision" ma:index="10" nillable="true" ma:displayName="Revision" ma:internalName="Revision">
      <xsd:simpleType>
        <xsd:restriction base="dms:Text">
          <xsd:maxLength value="4"/>
        </xsd:restriction>
      </xsd:simpleType>
    </xsd:element>
    <xsd:element name="Status" ma:index="11" nillable="true" ma:displayName="Status" ma:format="Dropdown" ma:internalName="Status">
      <xsd:simpleType>
        <xsd:restriction base="dms:Choice">
          <xsd:enumeration value="N/A"/>
          <xsd:enumeration value="For Information Only"/>
          <xsd:enumeration value="Draft"/>
          <xsd:enumeration value="Under Review"/>
          <xsd:enumeration value="Approved"/>
          <xsd:enumeration value="ESA Approved"/>
          <xsd:enumeration value="Issued"/>
          <xsd:enumeration value="Rejected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5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 xmlns="ddc99d1b-0883-4f2c-a8e6-6d8ebaa0e5d6" xsi:nil="true"/>
    <Organisational_x0020_entity xmlns="ddc99d1b-0883-4f2c-a8e6-6d8ebaa0e5d6" xsi:nil="true"/>
    <Document_x0020_Type xmlns="ddc99d1b-0883-4f2c-a8e6-6d8ebaa0e5d6">HO - Handout / Presentation</Document_x0020_Type>
    <Revision xmlns="http://schemas.microsoft.com/sharepoint/v3/fields">0</Revision>
    <IconOverlay xmlns="http://schemas.microsoft.com/sharepoint/v4" xsi:nil="true"/>
    <In_iShare xmlns="ddc99d1b-0883-4f2c-a8e6-6d8ebaa0e5d6">false</In_iShare>
    <Classification xmlns="ddc99d1b-0883-4f2c-a8e6-6d8ebaa0e5d6">ESA UNCLASSIFIED - For ESA Official Use Only</Classification>
    <Issue_x0020_Date xmlns="ddc99d1b-0883-4f2c-a8e6-6d8ebaa0e5d6">2020-08-04T22:00:00+00:00</Issue_x0020_Date>
    <Issue xmlns="ddc99d1b-0883-4f2c-a8e6-6d8ebaa0e5d6">0</Issue>
    <Reference xmlns="ddc99d1b-0883-4f2c-a8e6-6d8ebaa0e5d6" xsi:nil="true"/>
    <Assign_x0020_document_x0020_reference xmlns="ddc99d1b-0883-4f2c-a8e6-6d8ebaa0e5d6">false</Assign_x0020_document_x0020_reference>
    <Classification_x0020_Caveat xmlns="ddc99d1b-0883-4f2c-a8e6-6d8ebaa0e5d6" xsi:nil="true"/>
    <AutoSync xmlns="ddc99d1b-0883-4f2c-a8e6-6d8ebaa0e5d6">false</AutoSync>
    <Status xmlns="http://schemas.microsoft.com/sharepoint/v3/fields">N/A</Status>
    <_dlc_DocId xmlns="ddc99d1b-0883-4f2c-a8e6-6d8ebaa0e5d6">PKKMWAM5UKCP-1108600927-1303</_dlc_DocId>
    <_dlc_DocIdUrl xmlns="ddc99d1b-0883-4f2c-a8e6-6d8ebaa0e5d6">
      <Url>https://esateamsite.sso.esa.int/support/EOT2018/_layouts/15/DocIdRedir.aspx?ID=PKKMWAM5UKCP-1108600927-1303</Url>
      <Description>PKKMWAM5UKCP-1108600927-1303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B14A63-63A1-4694-A9CB-C52F3967F03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32253E4B-BB15-4AC1-82DB-CDDE390D88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99d1b-0883-4f2c-a8e6-6d8ebaa0e5d6"/>
    <ds:schemaRef ds:uri="http://schemas.microsoft.com/sharepoint/v3/field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22279E-2C4C-4C93-8498-455A58D1433E}">
  <ds:schemaRefs>
    <ds:schemaRef ds:uri="http://purl.org/dc/elements/1.1/"/>
    <ds:schemaRef ds:uri="http://schemas.microsoft.com/office/2006/metadata/properties"/>
    <ds:schemaRef ds:uri="http://schemas.microsoft.com/sharepoint/v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sharepoint/v3/fields"/>
    <ds:schemaRef ds:uri="ddc99d1b-0883-4f2c-a8e6-6d8ebaa0e5d6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2020_ESA_Presentation</Template>
  <TotalTime>133</TotalTime>
  <Words>6</Words>
  <Application>Microsoft Office PowerPoint</Application>
  <PresentationFormat>Custom</PresentationFormat>
  <Paragraphs>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Verdana</vt:lpstr>
      <vt:lpstr>Presentation page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Ulla</dc:creator>
  <cp:keywords/>
  <dc:description/>
  <cp:lastModifiedBy>Ulla Vayrynen</cp:lastModifiedBy>
  <cp:revision>3</cp:revision>
  <cp:lastPrinted>2008-08-26T16:26:23Z</cp:lastPrinted>
  <dcterms:created xsi:type="dcterms:W3CDTF">2024-10-24T13:38:22Z</dcterms:created>
  <dcterms:modified xsi:type="dcterms:W3CDTF">2025-01-23T13:18:15Z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user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2020-08-04T22:00:00Z</vt:filetime>
  </property>
  <property fmtid="{D5CDD505-2E9C-101B-9397-08002B2CF9AE}" pid="30" name="Organisational_x0020_entity">
    <vt:lpwstr/>
  </property>
  <property fmtid="{D5CDD505-2E9C-101B-9397-08002B2CF9AE}" pid="31" name="_dlc_DocIdItemGuid">
    <vt:lpwstr>5f0bab48-4ce0-4eab-83cc-d71b5b88219f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PKKMWAM5UKCP-1108600927-1303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</Properties>
</file>